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7" r:id="rId8"/>
    <p:sldId id="265" r:id="rId9"/>
    <p:sldId id="268" r:id="rId10"/>
    <p:sldId id="269" r:id="rId11"/>
    <p:sldId id="270" r:id="rId12"/>
    <p:sldId id="266" r:id="rId13"/>
    <p:sldId id="27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9" autoAdjust="0"/>
    <p:restoredTop sz="94663" autoAdjust="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5C-4CC6-BA4B-7A7308E68AC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5C-4CC6-BA4B-7A7308E68AC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5C-4CC6-BA4B-7A7308E68A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32763712"/>
        <c:axId val="532761216"/>
        <c:axId val="0"/>
      </c:bar3DChart>
      <c:catAx>
        <c:axId val="53276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2761216"/>
        <c:crosses val="autoZero"/>
        <c:auto val="1"/>
        <c:lblAlgn val="ctr"/>
        <c:lblOffset val="100"/>
        <c:noMultiLvlLbl val="0"/>
      </c:catAx>
      <c:valAx>
        <c:axId val="532761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2763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D9F310-D743-4958-B02D-DDD1081192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35" r="10761"/>
          <a:stretch/>
        </p:blipFill>
        <p:spPr>
          <a:xfrm>
            <a:off x="1808" y="0"/>
            <a:ext cx="259260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65502" y="1122363"/>
            <a:ext cx="8280000" cy="2387600"/>
          </a:xfrm>
        </p:spPr>
        <p:txBody>
          <a:bodyPr anchor="t">
            <a:normAutofit/>
          </a:bodyPr>
          <a:lstStyle>
            <a:lvl1pPr algn="l">
              <a:defRPr sz="5400" baseline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765502" y="5475711"/>
            <a:ext cx="6127213" cy="276999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200" b="1" i="1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МЕСТО РАЗМЕЩЕНИЯ ЛОГОТИПА  И НАЗВАНИЯ ОТВЕТСТВЕННОЙ ОРГАНИЗАЦИИ</a:t>
            </a:r>
            <a:endParaRPr lang="ru-RU" sz="1200" b="1" i="1" kern="1200" dirty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80330" y="6173994"/>
            <a:ext cx="50639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2"/>
                </a:solidFill>
                <a:effectLst/>
              </a:rPr>
              <a:t>ПОРТАЛ</a:t>
            </a:r>
            <a:r>
              <a:rPr lang="ru-RU" sz="1100" b="1" baseline="0" dirty="0" smtClean="0">
                <a:solidFill>
                  <a:schemeClr val="tx2"/>
                </a:solidFill>
                <a:effectLst/>
              </a:rPr>
              <a:t> </a:t>
            </a:r>
            <a:r>
              <a:rPr lang="ru-RU" sz="1100" b="1" dirty="0" smtClean="0">
                <a:solidFill>
                  <a:schemeClr val="tx2"/>
                </a:solidFill>
                <a:effectLst/>
              </a:rPr>
              <a:t>НЕПРЕРЫВНОГО МЕДИЦИНСКОГО И ФАРМАЦЕВТИЧЕСКОГО ОБРАЗОВАНИЯ МИНЗДРАВА РОССИИ</a:t>
            </a:r>
            <a:endParaRPr lang="ru-RU" sz="1100" b="1" dirty="0">
              <a:solidFill>
                <a:schemeClr val="tx2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858" y="6033253"/>
            <a:ext cx="783583" cy="7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85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D9F310-D743-4958-B02D-DDD1081192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35" r="10761"/>
          <a:stretch/>
        </p:blipFill>
        <p:spPr>
          <a:xfrm>
            <a:off x="1808" y="0"/>
            <a:ext cx="259260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780838" y="2002632"/>
            <a:ext cx="8715762" cy="2852737"/>
          </a:xfrm>
        </p:spPr>
        <p:txBody>
          <a:bodyPr anchor="t">
            <a:normAutofit/>
          </a:bodyPr>
          <a:lstStyle>
            <a:lvl1pPr>
              <a:defRPr sz="5400" baseline="0"/>
            </a:lvl1pPr>
          </a:lstStyle>
          <a:p>
            <a:r>
              <a:rPr lang="ru-RU" dirty="0" smtClean="0"/>
              <a:t>ЗАГОЛОВОК РАЗДЕЛА </a:t>
            </a:r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44071" y="6480428"/>
            <a:ext cx="5087287" cy="246221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b="0" i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МЕСТО РАЗМЕЩЕНИЯ ЛОГОТИПА И НАЗВАНИЯ ОТВЕТСТВЕННОЙ ОРГАНИЗАЦИИ</a:t>
            </a:r>
            <a:endParaRPr lang="ru-RU" sz="1000" b="0" i="1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19436" y="6418873"/>
            <a:ext cx="395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ПОРТАЛ</a:t>
            </a:r>
            <a:r>
              <a:rPr lang="ru-RU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НЕПРЕРЫВНОГО МЕДИЦИНСКОГО И ФАРМАЦЕВТИЧЕСКОГО ОБРАЗОВАНИЯ МИНЗДРАВА РОССИИ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3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1149"/>
          <a:stretch/>
        </p:blipFill>
        <p:spPr>
          <a:xfrm>
            <a:off x="670505" y="6418873"/>
            <a:ext cx="348931" cy="34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57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под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D9F310-D743-4958-B02D-DDD1081192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35" r="10761"/>
          <a:stretch/>
        </p:blipFill>
        <p:spPr>
          <a:xfrm>
            <a:off x="1808" y="0"/>
            <a:ext cx="259260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96641" y="554695"/>
            <a:ext cx="8329054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ru-RU" dirty="0" smtClean="0"/>
              <a:t>Заголовок подраздела</a:t>
            </a:r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019436" y="6418873"/>
            <a:ext cx="395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ПОРТАЛ</a:t>
            </a:r>
            <a:r>
              <a:rPr lang="ru-RU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НЕПРЕРЫВНОГО МЕДИЦИНСКОГО И ФАРМАЦЕВТИЧЕСКОГО ОБРАЗОВАНИЯ МИНЗДРАВА РОССИИ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3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1149"/>
          <a:stretch/>
        </p:blipFill>
        <p:spPr>
          <a:xfrm>
            <a:off x="670505" y="6418873"/>
            <a:ext cx="348931" cy="34437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6744071" y="6480428"/>
            <a:ext cx="5087287" cy="246221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b="0" i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МЕСТО РАЗМЕЩЕНИЯ ЛОГОТИПА И НАЗВАНИЯ ОТВЕТСТВЕННОЙ ОРГАНИЗАЦИИ</a:t>
            </a:r>
            <a:endParaRPr lang="ru-RU" sz="1000" b="0" i="1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280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УКТУРА УЧЕБНОГО СОДЕ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СТРУКТУРА УЧЕБНОГО СОДЕРЖАНИЯ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696000" y="1796268"/>
            <a:ext cx="10800000" cy="4320000"/>
          </a:xfrm>
        </p:spPr>
        <p:txBody>
          <a:bodyPr wrap="none">
            <a:noAutofit/>
          </a:bodyPr>
          <a:lstStyle>
            <a:lvl1pPr marL="432000" indent="-432000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Font typeface="+mj-lt"/>
              <a:buAutoNum type="arabicPeriod"/>
              <a:defRPr sz="1800" b="0">
                <a:solidFill>
                  <a:schemeClr val="bg2">
                    <a:lumMod val="10000"/>
                  </a:schemeClr>
                </a:solidFill>
              </a:defRPr>
            </a:lvl1pPr>
            <a:lvl2pPr marL="790575" indent="-358775" algn="just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Clr>
                <a:schemeClr val="bg2">
                  <a:lumMod val="10000"/>
                </a:schemeClr>
              </a:buClr>
              <a:buFont typeface="+mj-lt"/>
              <a:buAutoNum type="arabicPeriod"/>
              <a:defRPr sz="1800">
                <a:solidFill>
                  <a:schemeClr val="bg2">
                    <a:lumMod val="10000"/>
                  </a:schemeClr>
                </a:solidFill>
              </a:defRPr>
            </a:lvl2pPr>
            <a:lvl3pPr marL="1152000" indent="-358775" algn="just">
              <a:lnSpc>
                <a:spcPct val="100000"/>
              </a:lnSpc>
              <a:spcBef>
                <a:spcPts val="50"/>
              </a:spcBef>
              <a:spcAft>
                <a:spcPts val="1200"/>
              </a:spcAft>
              <a:buClrTx/>
              <a:buFont typeface="+mj-lt"/>
              <a:buAutoNum type="arabicPeriod"/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 marL="1481138" indent="-457200">
              <a:buClr>
                <a:schemeClr val="accent1"/>
              </a:buClr>
              <a:buFont typeface="+mj-lt"/>
              <a:buAutoNum type="arabicPeriod"/>
              <a:defRPr sz="2000"/>
            </a:lvl4pPr>
            <a:lvl5pPr marL="1752600" indent="-457200">
              <a:buClr>
                <a:schemeClr val="accent1"/>
              </a:buClr>
              <a:buFont typeface="+mj-lt"/>
              <a:buAutoNum type="arabicPeriod"/>
              <a:defRPr sz="20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 smtClean="0"/>
              <a:t>Второй </a:t>
            </a:r>
            <a:r>
              <a:rPr lang="ru-RU" dirty="0"/>
              <a:t>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019436" y="6418873"/>
            <a:ext cx="395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ПОРТАЛ</a:t>
            </a:r>
            <a:r>
              <a:rPr lang="ru-RU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НЕПРЕРЫВНОГО МЕДИЦИНСКОГО И ФАРМАЦЕВТИЧЕСКОГО ОБРАЗОВАНИЯ МИНЗДРАВА РОССИИ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3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1149"/>
          <a:stretch/>
        </p:blipFill>
        <p:spPr>
          <a:xfrm>
            <a:off x="670505" y="6418873"/>
            <a:ext cx="348931" cy="344377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6744071" y="6480428"/>
            <a:ext cx="5087287" cy="246221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b="0" i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МЕСТО РАЗМЕЩЕНИЯ ЛОГОТИПА И НАЗВАНИЯ ОТВЕТСТВЕННОЙ ОРГАНИЗАЦИИ</a:t>
            </a:r>
            <a:endParaRPr lang="ru-RU" sz="1000" b="0" i="1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038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текст по всей шири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6000" y="1784194"/>
            <a:ext cx="10800000" cy="4292407"/>
          </a:xfrm>
        </p:spPr>
        <p:txBody>
          <a:bodyPr/>
          <a:lstStyle>
            <a:lvl1pPr marL="0" indent="0" algn="just">
              <a:lnSpc>
                <a:spcPct val="100000"/>
              </a:lnSpc>
              <a:spcAft>
                <a:spcPts val="1200"/>
              </a:spcAft>
              <a:buNone/>
              <a:defRPr sz="1800"/>
            </a:lvl1pPr>
            <a:lvl2pPr marL="685800" indent="-228600" algn="just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 sz="1800"/>
            </a:lvl2pPr>
            <a:lvl3pPr marL="1143000" indent="-228600" algn="just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ü"/>
              <a:defRPr sz="1800"/>
            </a:lvl3pPr>
            <a:lvl4pPr marL="1600200" indent="-228600" algn="just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q"/>
              <a:defRPr/>
            </a:lvl4pPr>
            <a:lvl5pPr marL="2057400" indent="-228600" algn="just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19436" y="6418873"/>
            <a:ext cx="395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ПОРТАЛ</a:t>
            </a:r>
            <a:r>
              <a:rPr lang="ru-RU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НЕПРЕРЫВНОГО МЕДИЦИНСКОГО И ФАРМАЦЕВТИЧЕСКОГО ОБРАЗОВАНИЯ МИНЗДРАВА РОССИИ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3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1149"/>
          <a:stretch/>
        </p:blipFill>
        <p:spPr>
          <a:xfrm>
            <a:off x="670505" y="6418873"/>
            <a:ext cx="348931" cy="34437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6744071" y="6480428"/>
            <a:ext cx="5087287" cy="246221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b="0" i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МЕСТО РАЗМЕЩЕНИЯ ЛОГОТИПА И НАЗВАНИЯ ОТВЕТСТВЕННОЙ ОРГАНИЗАЦИИ</a:t>
            </a:r>
            <a:endParaRPr lang="ru-RU" sz="1000" b="0" i="1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09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71930939"/>
              </p:ext>
            </p:extLst>
          </p:nvPr>
        </p:nvGraphicFramePr>
        <p:xfrm>
          <a:off x="696000" y="2134809"/>
          <a:ext cx="10800000" cy="14833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700000">
                  <a:extLst>
                    <a:ext uri="{9D8B030D-6E8A-4147-A177-3AD203B41FA5}">
                      <a16:colId xmlns:a16="http://schemas.microsoft.com/office/drawing/2014/main" val="2197793136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3973714599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2418584000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4194868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134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5326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258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185972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 userDrawn="1"/>
        </p:nvSpPr>
        <p:spPr>
          <a:xfrm>
            <a:off x="1019436" y="6418873"/>
            <a:ext cx="395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ПОРТАЛ</a:t>
            </a:r>
            <a:r>
              <a:rPr lang="ru-RU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НЕПРЕРЫВНОГО МЕДИЦИНСКОГО И ФАРМАЦЕВТИЧЕСКОГО ОБРАЗОВАНИЯ МИНЗДРАВА РОССИИ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3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1149"/>
          <a:stretch/>
        </p:blipFill>
        <p:spPr>
          <a:xfrm>
            <a:off x="670505" y="6418873"/>
            <a:ext cx="348931" cy="344377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6744071" y="6480428"/>
            <a:ext cx="5087287" cy="246221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b="0" i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МЕСТО РАЗМЕЩЕНИЯ ЛОГОТИПА И НАЗВАНИЯ ОТВЕТСТВЕННОЙ ОРГАНИЗАЦИИ</a:t>
            </a:r>
            <a:endParaRPr lang="ru-RU" sz="1000" b="0" i="1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7917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000" y="275916"/>
            <a:ext cx="10800000" cy="121949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0505" y="1780309"/>
            <a:ext cx="5328851" cy="4398654"/>
          </a:xfrm>
        </p:spPr>
        <p:txBody>
          <a:bodyPr>
            <a:normAutofit/>
          </a:bodyPr>
          <a:lstStyle>
            <a:lvl1pPr marL="0" indent="0" algn="just">
              <a:spcAft>
                <a:spcPts val="1200"/>
              </a:spcAft>
              <a:buNone/>
              <a:defRPr sz="1800"/>
            </a:lvl1pPr>
            <a:lvl2pPr marL="685800" indent="-228600" algn="just">
              <a:spcAft>
                <a:spcPts val="1200"/>
              </a:spcAft>
              <a:buFont typeface="Wingdings" panose="05000000000000000000" pitchFamily="2" charset="2"/>
              <a:buChar char="§"/>
              <a:defRPr sz="1800"/>
            </a:lvl2pPr>
            <a:lvl3pPr marL="1143000" indent="-228600" algn="just">
              <a:spcAft>
                <a:spcPts val="1200"/>
              </a:spcAft>
              <a:buFont typeface="Wingdings" panose="05000000000000000000" pitchFamily="2" charset="2"/>
              <a:buChar char="ü"/>
              <a:defRPr sz="1800"/>
            </a:lvl3pPr>
            <a:lvl4pPr marL="1600200" indent="-228600" algn="just">
              <a:spcAft>
                <a:spcPts val="1200"/>
              </a:spcAft>
              <a:buFont typeface="Wingdings" panose="05000000000000000000" pitchFamily="2" charset="2"/>
              <a:buChar char="q"/>
              <a:defRPr sz="1800"/>
            </a:lvl4pPr>
            <a:lvl5pPr>
              <a:spcAft>
                <a:spcPts val="1200"/>
              </a:spcAft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1884" y="1780309"/>
            <a:ext cx="5304116" cy="4398654"/>
          </a:xfrm>
        </p:spPr>
        <p:txBody>
          <a:bodyPr>
            <a:normAutofit/>
          </a:bodyPr>
          <a:lstStyle>
            <a:lvl1pPr marL="0" indent="0" algn="just">
              <a:spcAft>
                <a:spcPts val="1200"/>
              </a:spcAft>
              <a:buNone/>
              <a:defRPr sz="1800"/>
            </a:lvl1pPr>
            <a:lvl2pPr marL="685800" indent="-228600" algn="just">
              <a:spcAft>
                <a:spcPts val="1200"/>
              </a:spcAft>
              <a:buFont typeface="Wingdings" panose="05000000000000000000" pitchFamily="2" charset="2"/>
              <a:buChar char="§"/>
              <a:defRPr sz="1800"/>
            </a:lvl2pPr>
            <a:lvl3pPr marL="1143000" indent="-228600" algn="just">
              <a:spcAft>
                <a:spcPts val="1200"/>
              </a:spcAft>
              <a:buFont typeface="Wingdings" panose="05000000000000000000" pitchFamily="2" charset="2"/>
              <a:buChar char="ü"/>
              <a:defRPr sz="1800"/>
            </a:lvl3pPr>
            <a:lvl4pPr marL="1600200" indent="-228600" algn="just">
              <a:spcAft>
                <a:spcPts val="1200"/>
              </a:spcAft>
              <a:buFont typeface="Wingdings" panose="05000000000000000000" pitchFamily="2" charset="2"/>
              <a:buChar char="q"/>
              <a:defRPr sz="1800"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019436" y="6418873"/>
            <a:ext cx="395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ПОРТАЛ</a:t>
            </a:r>
            <a:r>
              <a:rPr lang="ru-RU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НЕПРЕРЫВНОГО МЕДИЦИНСКОГО И ФАРМАЦЕВТИЧЕСКОГО ОБРАЗОВАНИЯ МИНЗДРАВА РОССИИ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3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1149"/>
          <a:stretch/>
        </p:blipFill>
        <p:spPr>
          <a:xfrm>
            <a:off x="670505" y="6418873"/>
            <a:ext cx="348931" cy="344377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6744071" y="6480428"/>
            <a:ext cx="5087287" cy="246221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b="0" i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МЕСТО РАЗМЕЩЕНИЯ ЛОГОТИПА И НАЗВАНИЯ ОТВЕТСТВЕННОЙ ОРГАНИЗАЦИИ</a:t>
            </a:r>
            <a:endParaRPr lang="ru-RU" sz="1000" b="0" i="1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420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19436" y="6418873"/>
            <a:ext cx="395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ПОРТАЛ</a:t>
            </a:r>
            <a:r>
              <a:rPr lang="ru-RU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НЕПРЕРЫВНОГО МЕДИЦИНСКОГО И ФАРМАЦЕВТИЧЕСКОГО ОБРАЗОВАНИЯ МИНЗДРАВА РОССИИ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3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1149"/>
          <a:stretch/>
        </p:blipFill>
        <p:spPr>
          <a:xfrm>
            <a:off x="670505" y="6418873"/>
            <a:ext cx="348931" cy="344377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6744071" y="6480428"/>
            <a:ext cx="5087287" cy="246221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b="0" i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МЕСТО РАЗМЕЩЕНИЯ ЛОГОТИПА И НАЗВАНИЯ ОТВЕТСТВЕННОЙ ОРГАНИЗАЦИИ</a:t>
            </a:r>
            <a:endParaRPr lang="ru-RU" sz="1000" b="0" i="1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597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24400" y="104987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0505" y="1807029"/>
            <a:ext cx="4279025" cy="4223657"/>
          </a:xfrm>
        </p:spPr>
        <p:txBody>
          <a:bodyPr>
            <a:normAutofit/>
          </a:bodyPr>
          <a:lstStyle>
            <a:lvl1pPr marL="0" indent="0" algn="just">
              <a:spcBef>
                <a:spcPts val="0"/>
              </a:spcBef>
              <a:spcAft>
                <a:spcPts val="1200"/>
              </a:spcAft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019436" y="6418873"/>
            <a:ext cx="395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ПОРТАЛ</a:t>
            </a:r>
            <a:r>
              <a:rPr lang="ru-RU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НЕПРЕРЫВНОГО МЕДИЦИНСКОГО И ФАРМАЦЕВТИЧЕСКОГО ОБРАЗОВАНИЯ МИНЗДРАВА РОССИИ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3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1149"/>
          <a:stretch/>
        </p:blipFill>
        <p:spPr>
          <a:xfrm>
            <a:off x="670505" y="6418873"/>
            <a:ext cx="348931" cy="344377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696000" y="267448"/>
            <a:ext cx="4277847" cy="124065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744071" y="6480428"/>
            <a:ext cx="5087287" cy="246221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b="0" i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МЕСТО РАЗМЕЩЕНИЯ ЛОГОТИПА И НАЗВАНИЯ ОТВЕТСТВЕННОЙ ОРГАНИЗАЦИИ</a:t>
            </a:r>
            <a:endParaRPr lang="ru-RU" sz="1000" b="0" i="1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001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000" y="275915"/>
            <a:ext cx="10800000" cy="1240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6000" y="1725264"/>
            <a:ext cx="1080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786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8" r:id="rId3"/>
    <p:sldLayoutId id="2147483659" r:id="rId4"/>
    <p:sldLayoutId id="2147483650" r:id="rId5"/>
    <p:sldLayoutId id="2147483660" r:id="rId6"/>
    <p:sldLayoutId id="2147483652" r:id="rId7"/>
    <p:sldLayoutId id="2147483654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5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958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Основной текст 1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Основной текст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0260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Поясняющий текст к рисунку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pic>
        <p:nvPicPr>
          <p:cNvPr id="6" name="Рисунок 5"/>
          <p:cNvPicPr preferRelativeResize="0"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341" y="1207361"/>
            <a:ext cx="3271266" cy="4808759"/>
          </a:xfrm>
        </p:spPr>
      </p:pic>
    </p:spTree>
    <p:extLst>
      <p:ext uri="{BB962C8B-B14F-4D97-AF65-F5344CB8AC3E}">
        <p14:creationId xmlns:p14="http://schemas.microsoft.com/office/powerpoint/2010/main" val="3248862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РАЗДЕЛ 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8791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Основной текст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005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УЧЕБНОГО СОДЕРЖАНИЯ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Раздел 1</a:t>
            </a:r>
          </a:p>
          <a:p>
            <a:r>
              <a:rPr lang="ru-RU" dirty="0" smtClean="0"/>
              <a:t>Раздел 2</a:t>
            </a:r>
          </a:p>
          <a:p>
            <a:pPr marL="358575" lvl="1" indent="0">
              <a:buNone/>
            </a:pPr>
            <a:r>
              <a:rPr lang="ru-RU" dirty="0" smtClean="0"/>
              <a:t>2.1. Подраздел 1</a:t>
            </a:r>
          </a:p>
          <a:p>
            <a:pPr marL="358575" lvl="1" indent="0">
              <a:buNone/>
            </a:pPr>
            <a:r>
              <a:rPr lang="ru-RU" dirty="0" smtClean="0"/>
              <a:t>2.2. Подраздел 2</a:t>
            </a:r>
          </a:p>
          <a:p>
            <a:r>
              <a:rPr lang="ru-RU" dirty="0" smtClean="0"/>
              <a:t>Раздел 3</a:t>
            </a:r>
          </a:p>
          <a:p>
            <a:r>
              <a:rPr lang="ru-RU" dirty="0" smtClean="0"/>
              <a:t>….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689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РАЗДЕЛ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82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Основной текст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45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Заголовок слайда, на котором представлена таблица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703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РАЗДЕЛ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662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Подраздел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288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Заголовок слайда, где можно расположить схему или рисунок на всю ширину</a:t>
            </a:r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808240855"/>
              </p:ext>
            </p:extLst>
          </p:nvPr>
        </p:nvGraphicFramePr>
        <p:xfrm>
          <a:off x="2381250" y="1516566"/>
          <a:ext cx="7429500" cy="462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404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Подраздел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4242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79</Words>
  <Application>Microsoft Office PowerPoint</Application>
  <PresentationFormat>Широкоэкранный</PresentationFormat>
  <Paragraphs>25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Open Sans</vt:lpstr>
      <vt:lpstr>Wingdings</vt:lpstr>
      <vt:lpstr>Тема Office</vt:lpstr>
      <vt:lpstr>НАЗВАНИЕ ПРЕЗЕНТАЦИИ</vt:lpstr>
      <vt:lpstr>СТРУКТУРА УЧЕБНОГО СОДЕРЖАНИЯ</vt:lpstr>
      <vt:lpstr>РАЗДЕЛ 1</vt:lpstr>
      <vt:lpstr>Заголовок слайда</vt:lpstr>
      <vt:lpstr>Заголовок слайда, на котором представлена таблица</vt:lpstr>
      <vt:lpstr>РАЗДЕЛ 2</vt:lpstr>
      <vt:lpstr>1. Подраздел 1</vt:lpstr>
      <vt:lpstr>Заголовок слайда, где можно расположить схему или рисунок на всю ширину</vt:lpstr>
      <vt:lpstr>2. Подраздел 2</vt:lpstr>
      <vt:lpstr>Заголовок слайда</vt:lpstr>
      <vt:lpstr>Заголовок слайда</vt:lpstr>
      <vt:lpstr>РАЗДЕЛ 3</vt:lpstr>
      <vt:lpstr>Заголовок слайда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Mariya_AF</cp:lastModifiedBy>
  <cp:revision>35</cp:revision>
  <dcterms:created xsi:type="dcterms:W3CDTF">2021-02-22T06:08:17Z</dcterms:created>
  <dcterms:modified xsi:type="dcterms:W3CDTF">2021-03-01T15:12:24Z</dcterms:modified>
</cp:coreProperties>
</file>